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5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A4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9785" y="527605"/>
            <a:ext cx="7772400" cy="85920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4130" y="1291130"/>
            <a:ext cx="6400800" cy="8354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1917"/>
            <a:ext cx="8229600" cy="584623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900" y="274638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1918"/>
            <a:ext cx="8229600" cy="584622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9654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26402"/>
            <a:ext cx="4040188" cy="3798583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9654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26402"/>
            <a:ext cx="4041775" cy="3798583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859205"/>
          </a:xfrm>
        </p:spPr>
        <p:txBody>
          <a:bodyPr>
            <a:noAutofit/>
          </a:bodyPr>
          <a:lstStyle/>
          <a:p>
            <a:pPr algn="ctr"/>
            <a:r>
              <a:rPr lang="en-US" sz="11500" b="1" dirty="0" err="1" smtClean="0">
                <a:latin typeface="Kundli" pitchFamily="2" charset="0"/>
              </a:rPr>
              <a:t>Qyksa</a:t>
            </a:r>
            <a:r>
              <a:rPr lang="en-US" sz="11500" b="1" dirty="0" smtClean="0">
                <a:latin typeface="Kundli" pitchFamily="2" charset="0"/>
              </a:rPr>
              <a:t> </a:t>
            </a:r>
            <a:r>
              <a:rPr lang="en-US" sz="11500" b="1" dirty="0" err="1" smtClean="0">
                <a:latin typeface="Kundli" pitchFamily="2" charset="0"/>
              </a:rPr>
              <a:t>ds</a:t>
            </a:r>
            <a:r>
              <a:rPr lang="en-US" sz="11500" b="1" dirty="0" smtClean="0">
                <a:latin typeface="Kundli" pitchFamily="2" charset="0"/>
              </a:rPr>
              <a:t> </a:t>
            </a:r>
            <a:r>
              <a:rPr lang="en-US" sz="11500" b="1" dirty="0" err="1" smtClean="0">
                <a:latin typeface="Kundli" pitchFamily="2" charset="0"/>
              </a:rPr>
              <a:t>uke</a:t>
            </a:r>
            <a:endParaRPr lang="en-US" sz="11500" b="1" dirty="0">
              <a:latin typeface="Kund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3005921" cy="204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http://authoritynutrition.com/wp-content/uploads/2015/04/whole-and-sliced-pomegranat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066800"/>
            <a:ext cx="2470809" cy="1886801"/>
          </a:xfrm>
          <a:prstGeom prst="rect">
            <a:avLst/>
          </a:prstGeom>
          <a:noFill/>
        </p:spPr>
      </p:pic>
      <p:pic>
        <p:nvPicPr>
          <p:cNvPr id="1030" name="Picture 6" descr="http://mrm-usa.com/wp-content/uploads/2014/04/guav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1" y="3733799"/>
            <a:ext cx="2487232" cy="2202977"/>
          </a:xfrm>
          <a:prstGeom prst="rect">
            <a:avLst/>
          </a:prstGeom>
          <a:noFill/>
        </p:spPr>
      </p:pic>
      <p:sp>
        <p:nvSpPr>
          <p:cNvPr id="1032" name="AutoShape 8" descr="data:image/jpeg;base64,/9j/4AAQSkZJRgABAQAAAQABAAD/2wCEAAkGBxMTEhUTExIVFhUXGBUYGBcXFRcVFRcXGhUYFhcYFhoYHSggGBolGxUYIjEhJSkrLi4uFx8zODMtNygtLisBCgoKDg0OGhAQGy0lICYtLy83LS4tLS0tLTUtLS0tLS01LS0tLS0vLS0tLS0tLS0tLTUtLS0tLS0tLS0tLS0tLf/AABEIALEBHQMBIgACEQEDEQH/xAAbAAEAAgMBAQAAAAAAAAAAAAAABAUCAwYBB//EAEIQAAIBAgMECAQFAAYLAQAAAAABAgMRBCExBRJBUQYTYXGBkaHwIrHB0TJCUuHxIzNicoLCFBUWJENTY5KistIH/8QAGgEBAAMBAQEAAAAAAAAAAAAAAAMEBQIBBv/EAC0RAAICAQMDAgQGAwAAAAAAAAABAgMRBCExBRJBIlETMmFxIzOBkbHwFWLR/9oADAMBAAIRAxEAPwD7iAAAAAAAAAAAAAAAAeTkkrt2XaAegr6+2aUfzNvsREl0hjwg/F2OHZFeSRVTfguwUf8AtCv0L/u/Y30tu03qmvUfEj7nrpmvBagjUcfTlpJeOXzJJ0mnwRtNcgAHp4AAAAAAAAAAAAAAAAAAAAAAAAAAAAAAAAAAAAAYzmkrvQpNobQcvhjkvmQ3XxqWZHcIObwiXjtqqOUc3z4L7lBj8dN6u/vguBrxNyrxMmZU9a5s1dPpImE6zk8pe7mNOo1dXT7dczTq7e7GuU7ZJ5cV2HkZ5ZqqiPBMhV5P5GW/Z63+5XwmZRq8iRSOnQi4pYh31LDDbVnDR+HA5uFV2935kilWz1JIza4K9mli+UdzgNswnk/hfp+xZnz+jPPJl7srari92WcfVd3YW6787Mx9Ro+3eJ0YPIyTV1oelkoAAAAAAAAAAAAAAAAAAAAAAAAAAAAAAAxqVFFNt2SMjm9v4/ee4tF6sg1Fypg5Mkqrc5YQxm0+sdllHh9zRYrKVS0rc/bLSOlz5qeolc3Js1PgqtLBolG5Fr4VNaE+RorvIhzjclhJ52KTEwUclcqqisy3xytmVFaN2WKp+TYo3QjN2sJSXaYU48jKZaTZYwsmyhP3yJNOa9/uVtzdGWSsSpnEoZLWhWsydQreZS4SlKb+GLfN6LzLqhgGvxS8F92JXxhyyhfGC2b3Oj2Lj7Pclo9OwvTi6U4rRPLzN89rT4yl5nS6vTFbmLbpHKWYnWg497Ql+p+bNtPHVOb8z2PWam+GRvQzXk6sHP0dqTTzdyfR2on+JeKLlevpn5x9yGWnnEsQY06iauncyLaeeCAAA9AAAAAAAAAAANVbERh+KSQBtBWVNt0l+p9y+7MV0go6tyXfG/yuc98V5OPiR9y1BDobVoz/AA1Y35N2fk8yYmepp8HSafBF2lX3Kcnx0Xecc83d+J0HSWrko+JzsHz7vfMwuqWZn2+xraGv0ORpr3yaWjLWmyvxFN2t6m3A17qz1Wv3MKuWJuJdsXdHKJU5GubM5SPJRuTSZFHYptoQ4sq6+XDMvcZSKjFwbeluwkqlk1dPPKRXp2Mes5mVRW4/U0SkX4vYvJI2Q4dp0Gzdi5b1Xwjx/wAXLuM9hbK6tKpNfG9E/wAq/wDr5FpORBbf27RMvU6pt9sP3PHFWSjklwWguYOpYwcvMpOXkppM9kjGyMfEx6z3/JXk1zgkSZseWg3ubNM6j5GuOItn6niW52oNk+Eu03Qq8LkKnjU8tTJzvmrFyG3BE635LjC4lxeT99pcUMen+LL5HL4aXHgToVrmvptRKCwUb6E2dMmCnwWNccnmuXLuLeMrq6Neq1WLYz7K3B7noAJSMAAAAAAGudGLzcYt9qTNgPGsg5/pPgEodbBKLh+KytePhllfjwOWli7atacPlyZ9JaPnfSLZMsNPeir05XUGt6Tjl+GTadn23zVynqYOPqRT1FbXqRDqVYt5Ss+XDIwhj5U9JNPsbT9NSsr2teTu+x6LkvC/myBUrySbf4bWW89e1c/RFZTKikd1hsTOpRjKcnJ3krvWyk0ebuZX9GK+9hIdkqi5/mb+pNvmZOtebGfYaD8iP2JMqeRWV24S3kWdF5EDHrIzZvfKLdXzYZLw2IUrNMkXOPqYp03k/DtLHZO3oTqdTKSVRptLmlr4/uTRTksnduncF3Lgua5S42OrLqbKfHpoVyxI70z3KjEMl9GMB1tR1JL4YPwctUvDXyIOL08zstlYTqqMIcbXl/eeb+3gaXfiJZ1d3ZXhcv8ArN9RkWcrkmbNEkZ9u5lwMGaZVDOqzU2QTy3hE8YmLl7sY1Jpaank6n82MHPLm1qFHBMonsKnDnx99xg3nfl329/c01Jpe/ka1Uyv+3vQ6SwTKHklJ3ef3JEHn7yIXW6X9+7k2CTXqW64ZI5rBIg2nZd/IlU6tnmacO1ZX4ZGdeJdgsLKKcsN4ZY0pcSx2fibPdej9GUGDxC0vnfjyLCnULlVmGmildVymdICNgq28rPVEk1YyUllGW1h4AAOjwAAAAAAEfH0YTpzjVV4NPe1014Z+RvbOB6S7dlWl1dNtU72f9qz19MiG62Nccsjsmorc5XGYuClKCk7X+Dfy3leyfHMqsfFyWcmu7SyyVr9xI2vQi8oq8l2fFrrf7FJDGzj8FSLa4S/Nbt5mUk+UZri+Udn0DxH9BVhdfDUv4Sirf8AqXlSeZyXQjEx62UItNTh/wCUXfzs2dRVk7lHVRy8n1nSJKenX0yiVSqGGLV0R4VcyTGe8jLlBmi49rycxj6DvdcDn6uBqrERrU1mpxd8rq0r68msu3tO+xGHISw1iWrUSqJ5yVsMMu2/hvzzK3GxJmGqrcS7LELHW8zxfNkiqypFZg6O9XhHg5K/cs36I7Kepy3R+P8AvK7Izfpb6nUTL2PQjjWSzYl9DGaI1SRuciNORVsZFBGirI0VJZczKcjVP378Sst9y5GJqlIxqyRkzRNNr3mSpZLEUjVJ3z+TEqmmluH8Gqo7c+RjGpbXO5Kkix2kxS98SZhqr0XgVtGaeXvkT8PPPT3w99xarRXtjsT6NTg1l7ubpu63b930NVJ9nmeSdvu+79i4o7FBrcgVcYl38S62bi944PF47em2tL5F7sLGO6vlf3l5ohpm08l3U6P8LJ3mFqWaZcp3Oewkrl1gp3VuRsaae+D5XURwyQAC4VgAAAAACl6VY/q6W6n8U8vDi/p4nz2cU1d+HDjbOx0HTOs519xK+6kuxcXfzKJRUU0820u5dy+plXyc7ceEULn3TKbF17vLhZO17e7oqNp4Rtuya7zpeoblvWfHuzVn6Mj1KMUnazefC617TiKeSNHG4KrPD1oVV+WSbXOOkl5XR9UnUUrSi7xkk4vmmrnz7atO2b14Lv4v6Erojt5K2Gqysm/6KT0Tb/q32N5rty4o8tr70bHStWqrOyXD/k6xVHc306rXciLODTszxSZmTrwz67tUkWvXXXaYTs2QozM3P6FacMkXw8cG15PJkXG1sjOdXMi4qocxjh4OlHfc3dF5XxL7KcvnFHTzOY6If19R/wDT/wA0Tppsv8QRS1X5v6I1TZHqm+bI1SRTtEER5QI8iTPkaZe/fiQJYLcWanDn6GEs9D2/kaaiz9pHuSeKI83nr6keb5PJGVaDvx18v2MH7syeJcij2MrNeXyLbDSvZ8OHEqaEOGVmy5wVLJW0LNXJBqGkifRaaKfpLjdyk4r8UvhWfD8zfg7eJedUknK9kk276JK7bvyyZw1faH+kTdS3wttR/up5Px1feWrZ9sCppIKdufC3IGEvfP7nQbJm72XvtZXU8Orl5gIJMzbNT28GrqppxOz2a7RLvAP5HP7LV1a5f4BZ+Br9Pm5YZ8Vq1hsnAA2ygAAAAAAfP9vyviaiv625JX8iLHCpK8vLTQ6zFdG4yrTrKbvPdumrpNK14+hshsGH5m5PyRVVLy2ys6m2zhcbUUFqrWfh3eZQ4zGxhkld8s7Pst9z6bjeimHmrOMlrmpyTz/jQ5Xav/5/L4nRq3zyhPLJv9eeivwIbarF8qOJUSPn208S5N2XHVu+nac9iaeba993vid1j+hmLppvqXJJJ/A1N5u1kk7t58FwKTE9HsSrp4arlFybdN2UbX5WWmmvYQR787p/seKDXgs+ivSXrVGhXlaorKE3pPgoyfCXJ8e/XpZxa1y+fYfMK2y6unU1c0v+FLO+UXpxZ2vRp423V16FRwVkpyW7OOds962+lbv7zyynv4RvdO6m4Yrt49y6me7/AAYr0WlYhyqW5mfKlpn0kXGaymbqlUhYmq2JViPVndD4R2oln0QrWxNv1QkvHKX+VnX1UfNsLiXSqwqL8sk+9XzXiro+l1LNKUXdNJp8080dyjiJnayOLFL3I0yPUJEjRNFGw4gapEafP15G2T4GmcuPu5EvYtRRpc9fM01FqzZOJhJa5nq5LMSvrXZjucb+8yROn2HkKd1wJc4LSksGEI6P2i62dwXv9ysjQz7OBc7PpaakkJpMqamS7STtKhKeFrxWro1UuV3BpfM4LCYKUIwhfe3Uk5Wtd8z6nhYK1n4+Rx+LwPVVnT/LrF809Pt4HWptbgmuCloLkrJLyVtKg8ibSqqPf+5Zwwaa01NDwN2vK5SjHul6uC69RGXJbbMxbdsvA6vZmvgcrsnDNPxOv2bC0bn0mhgsLB891BxzsTAAaplAAAAAAA8segAwcTCVI3AAiSoGuWHJ9jywBWyw5HqYG/Aud08cADmMRsdPgU+M6NX0bR3rpIxlQRxOuE/mRLXfZX8jwfLcR0cqLTMg1NkVV+V+h9anhVyI1XAx5ED0dbLseq3r2f6HyOvsup+h+h1nRapPqOrqJqVPJZ3vF6eWngjo62zVyIawm47r2iOeii4vD3E+p2WYU0sf36keouBoZLrLMiSWZ85bFxeGaFbyskacczRUeRMksjTOJW4LUZEJo8aub3DVdv8AB4o/ydJk/cRasFn/AAa1kSq1M19WzpvYkUtjGjHMuMG0vD3wK6CtxJEKmnviRpNsguXcdBQrFJ00dlTqcpOPg1deqfmSqFXO5V9Lq16dOPF1L+UXf5ovwj+G8lTS1Y1EX/eDRs/aDbt9PkdLhoJxTWhxmy1JPP8Ag7bY8bw8SVVJ8EvUIqG6JODo/FZHR0o2SRW4Glb4vIsFI3NLX2QPndRZ3SNoMFIyTLRXPQAAAAAAAAAAAAAAAAAeBnoAMGjCUTbY8aAIs4EStRLKUTVOmAUOJwxV1YtanUVaBXYzB3M3W6BXeqHzfyXNNqvh+mXBQ3TMHJGeKw0osjupzPm7K5QliSwzchJSWYvKPZSMJwVlk7eRr37GxVEcxZPjBi32HjvwQlLNe+6x7TbfDsJEsnXBqcTZDmbow5kmjT5EsYo4lZseUIN2KXpDV360YLNQW7/iveX0XgXm0cZ1MFFfjay/s/2n9O0o8Jhd7RZ8+0n/ANT3TPDdr48f9N+zKF2jtdn4fdguRWbN2fGNnLL5suozv3cDU0mmz6pGP1HVqb7YkiMjbGRpgjdCJqGQbUzNMwjE2KIBkj08R6AAAAAAAAAAAAAAAAAAAAAAeWPHEyABqdM1Tw9yUACpxGzkymxmwW9MjrrDdIraK7ViaySV3TreYPB82xWyK0fy3XYQWpRdmmvA+qukuRqqYOD1in3pMyp9GjzCTX33NOvq0ltOKf22PmUJsm0Yt5JHdf6qo/8ALj5IyWzqfCKOY9JmuZI6n1WL4icdHC7q3p5fP01ItbaMrWo0pN/qcWku5fc7z/V8P0ryM44OK4ItR6bFcSK/+Qk3lxyfN8PsqtOW9JNt6t8S+wGyZRWSSOtVBcjJQRPVoqq90s/ciu191qw3hfQpaOz3q8ybTwpP3RYtlM0Qom1QMwAeJHo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data:image/jpeg;base64,/9j/4AAQSkZJRgABAQAAAQABAAD/2wCEAAkGBxMTEhUTExIVFhUXGBUYGBcXFRcVFRcXGhUYFhcYFhoYHSggGBolGxUYIjEhJSkrLi4uFx8zODMtNygtLisBCgoKDg0OGhAQGy0lICYtLy83LS4tLS0tLTUtLS0tLS01LS0tLS0vLS0tLS0tLS0tLTUtLS0tLS0tLS0tLS0tLf/AABEIALEBHQMBIgACEQEDEQH/xAAbAAEAAgMBAQAAAAAAAAAAAAAABAUCAwYBB//EAEIQAAIBAgMECAQFAAYLAQAAAAABAgMRBCExBRJBUQYTYXGBkaHwIrHB0TJCUuHxIzNicoLCFBUWJENTY5KistIH/8QAGgEBAAMBAQEAAAAAAAAAAAAAAAMEBQIBBv/EAC0RAAICAQMDAgQGAwAAAAAAAAABAgMRBCExBRJBIlETMmFxIzOBkbHwFWLR/9oADAMBAAIRAxEAPwD7iAAAAAAAAAAAAAAAAeTkkrt2XaAegr6+2aUfzNvsREl0hjwg/F2OHZFeSRVTfguwUf8AtCv0L/u/Y30tu03qmvUfEj7nrpmvBagjUcfTlpJeOXzJJ0mnwRtNcgAHp4AAAAAAAAAAAAAAAAAAAAAAAAAAAAAAAAAAAAAYzmkrvQpNobQcvhjkvmQ3XxqWZHcIObwiXjtqqOUc3z4L7lBj8dN6u/vguBrxNyrxMmZU9a5s1dPpImE6zk8pe7mNOo1dXT7dczTq7e7GuU7ZJ5cV2HkZ5ZqqiPBMhV5P5GW/Z63+5XwmZRq8iRSOnQi4pYh31LDDbVnDR+HA5uFV2935kilWz1JIza4K9mli+UdzgNswnk/hfp+xZnz+jPPJl7srari92WcfVd3YW6787Mx9Ro+3eJ0YPIyTV1oelkoAAAAAAAAAAAAAAAAAAAAAAAAAAAAAAAxqVFFNt2SMjm9v4/ee4tF6sg1Fypg5Mkqrc5YQxm0+sdllHh9zRYrKVS0rc/bLSOlz5qeolc3Js1PgqtLBolG5Fr4VNaE+RorvIhzjclhJ52KTEwUclcqqisy3xytmVFaN2WKp+TYo3QjN2sJSXaYU48jKZaTZYwsmyhP3yJNOa9/uVtzdGWSsSpnEoZLWhWsydQreZS4SlKb+GLfN6LzLqhgGvxS8F92JXxhyyhfGC2b3Oj2Lj7Pclo9OwvTi6U4rRPLzN89rT4yl5nS6vTFbmLbpHKWYnWg497Ql+p+bNtPHVOb8z2PWam+GRvQzXk6sHP0dqTTzdyfR2on+JeKLlevpn5x9yGWnnEsQY06iauncyLaeeCAAA9AAAAAAAAAAANVbERh+KSQBtBWVNt0l+p9y+7MV0go6tyXfG/yuc98V5OPiR9y1BDobVoz/AA1Y35N2fk8yYmepp8HSafBF2lX3Kcnx0Xecc83d+J0HSWrko+JzsHz7vfMwuqWZn2+xraGv0ORpr3yaWjLWmyvxFN2t6m3A17qz1Wv3MKuWJuJdsXdHKJU5GubM5SPJRuTSZFHYptoQ4sq6+XDMvcZSKjFwbeluwkqlk1dPPKRXp2Mes5mVRW4/U0SkX4vYvJI2Q4dp0Gzdi5b1Xwjx/wAXLuM9hbK6tKpNfG9E/wAq/wDr5FpORBbf27RMvU6pt9sP3PHFWSjklwWguYOpYwcvMpOXkppM9kjGyMfEx6z3/JXk1zgkSZseWg3ubNM6j5GuOItn6niW52oNk+Eu03Qq8LkKnjU8tTJzvmrFyG3BE635LjC4lxeT99pcUMen+LL5HL4aXHgToVrmvptRKCwUb6E2dMmCnwWNccnmuXLuLeMrq6Neq1WLYz7K3B7noAJSMAAAAAAGudGLzcYt9qTNgPGsg5/pPgEodbBKLh+KytePhllfjwOWli7atacPlyZ9JaPnfSLZMsNPeir05XUGt6Tjl+GTadn23zVynqYOPqRT1FbXqRDqVYt5Ss+XDIwhj5U9JNPsbT9NSsr2teTu+x6LkvC/myBUrySbf4bWW89e1c/RFZTKikd1hsTOpRjKcnJ3krvWyk0ebuZX9GK+9hIdkqi5/mb+pNvmZOtebGfYaD8iP2JMqeRWV24S3kWdF5EDHrIzZvfKLdXzYZLw2IUrNMkXOPqYp03k/DtLHZO3oTqdTKSVRptLmlr4/uTRTksnduncF3Lgua5S42OrLqbKfHpoVyxI70z3KjEMl9GMB1tR1JL4YPwctUvDXyIOL08zstlYTqqMIcbXl/eeb+3gaXfiJZ1d3ZXhcv8ArN9RkWcrkmbNEkZ9u5lwMGaZVDOqzU2QTy3hE8YmLl7sY1Jpaank6n82MHPLm1qFHBMonsKnDnx99xg3nfl329/c01Jpe/ka1Uyv+3vQ6SwTKHklJ3ef3JEHn7yIXW6X9+7k2CTXqW64ZI5rBIg2nZd/IlU6tnmacO1ZX4ZGdeJdgsLKKcsN4ZY0pcSx2fibPdej9GUGDxC0vnfjyLCnULlVmGmildVymdICNgq28rPVEk1YyUllGW1h4AAOjwAAAAAAEfH0YTpzjVV4NPe1014Z+RvbOB6S7dlWl1dNtU72f9qz19MiG62Nccsjsmorc5XGYuClKCk7X+Dfy3leyfHMqsfFyWcmu7SyyVr9xI2vQi8oq8l2fFrrf7FJDGzj8FSLa4S/Nbt5mUk+UZri+Udn0DxH9BVhdfDUv4Sirf8AqXlSeZyXQjEx62UItNTh/wCUXfzs2dRVk7lHVRy8n1nSJKenX0yiVSqGGLV0R4VcyTGe8jLlBmi49rycxj6DvdcDn6uBqrERrU1mpxd8rq0r68msu3tO+xGHISw1iWrUSqJ5yVsMMu2/hvzzK3GxJmGqrcS7LELHW8zxfNkiqypFZg6O9XhHg5K/cs36I7Kepy3R+P8AvK7Izfpb6nUTL2PQjjWSzYl9DGaI1SRuciNORVsZFBGirI0VJZczKcjVP378Sst9y5GJqlIxqyRkzRNNr3mSpZLEUjVJ3z+TEqmmluH8Gqo7c+RjGpbXO5Kkix2kxS98SZhqr0XgVtGaeXvkT8PPPT3w99xarRXtjsT6NTg1l7ubpu63b930NVJ9nmeSdvu+79i4o7FBrcgVcYl38S62bi944PF47em2tL5F7sLGO6vlf3l5ohpm08l3U6P8LJ3mFqWaZcp3Oewkrl1gp3VuRsaae+D5XURwyQAC4VgAAAAACl6VY/q6W6n8U8vDi/p4nz2cU1d+HDjbOx0HTOs519xK+6kuxcXfzKJRUU0820u5dy+plXyc7ceEULn3TKbF17vLhZO17e7oqNp4Rtuya7zpeoblvWfHuzVn6Mj1KMUnazefC617TiKeSNHG4KrPD1oVV+WSbXOOkl5XR9UnUUrSi7xkk4vmmrnz7atO2b14Lv4v6Erojt5K2Gqysm/6KT0Tb/q32N5rty4o8tr70bHStWqrOyXD/k6xVHc306rXciLODTszxSZmTrwz67tUkWvXXXaYTs2QozM3P6FacMkXw8cG15PJkXG1sjOdXMi4qocxjh4OlHfc3dF5XxL7KcvnFHTzOY6If19R/wDT/wA0Tppsv8QRS1X5v6I1TZHqm+bI1SRTtEER5QI8iTPkaZe/fiQJYLcWanDn6GEs9D2/kaaiz9pHuSeKI83nr6keb5PJGVaDvx18v2MH7syeJcij2MrNeXyLbDSvZ8OHEqaEOGVmy5wVLJW0LNXJBqGkifRaaKfpLjdyk4r8UvhWfD8zfg7eJedUknK9kk276JK7bvyyZw1faH+kTdS3wttR/up5Px1feWrZ9sCppIKdufC3IGEvfP7nQbJm72XvtZXU8Orl5gIJMzbNT28GrqppxOz2a7RLvAP5HP7LV1a5f4BZ+Br9Pm5YZ8Vq1hsnAA2ygAAAAAAfP9vyviaiv625JX8iLHCpK8vLTQ6zFdG4yrTrKbvPdumrpNK14+hshsGH5m5PyRVVLy2ys6m2zhcbUUFqrWfh3eZQ4zGxhkld8s7Pst9z6bjeimHmrOMlrmpyTz/jQ5Xav/5/L4nRq3zyhPLJv9eeivwIbarF8qOJUSPn208S5N2XHVu+nac9iaeba993vid1j+hmLppvqXJJJ/A1N5u1kk7t58FwKTE9HsSrp4arlFybdN2UbX5WWmmvYQR787p/seKDXgs+ivSXrVGhXlaorKE3pPgoyfCXJ8e/XpZxa1y+fYfMK2y6unU1c0v+FLO+UXpxZ2vRp423V16FRwVkpyW7OOds962+lbv7zyynv4RvdO6m4Yrt49y6me7/AAYr0WlYhyqW5mfKlpn0kXGaymbqlUhYmq2JViPVndD4R2oln0QrWxNv1QkvHKX+VnX1UfNsLiXSqwqL8sk+9XzXiro+l1LNKUXdNJp8080dyjiJnayOLFL3I0yPUJEjRNFGw4gapEafP15G2T4GmcuPu5EvYtRRpc9fM01FqzZOJhJa5nq5LMSvrXZjucb+8yROn2HkKd1wJc4LSksGEI6P2i62dwXv9ysjQz7OBc7PpaakkJpMqamS7STtKhKeFrxWro1UuV3BpfM4LCYKUIwhfe3Uk5Wtd8z6nhYK1n4+Rx+LwPVVnT/LrF809Pt4HWptbgmuCloLkrJLyVtKg8ibSqqPf+5Zwwaa01NDwN2vK5SjHul6uC69RGXJbbMxbdsvA6vZmvgcrsnDNPxOv2bC0bn0mhgsLB891BxzsTAAaplAAAAAAA8segAwcTCVI3AAiSoGuWHJ9jywBWyw5HqYG/Aud08cADmMRsdPgU+M6NX0bR3rpIxlQRxOuE/mRLXfZX8jwfLcR0cqLTMg1NkVV+V+h9anhVyI1XAx5ED0dbLseq3r2f6HyOvsup+h+h1nRapPqOrqJqVPJZ3vF6eWngjo62zVyIawm47r2iOeii4vD3E+p2WYU0sf36keouBoZLrLMiSWZ85bFxeGaFbyskacczRUeRMksjTOJW4LUZEJo8aub3DVdv8AB4o/ydJk/cRasFn/AAa1kSq1M19WzpvYkUtjGjHMuMG0vD3wK6CtxJEKmnviRpNsguXcdBQrFJ00dlTqcpOPg1deqfmSqFXO5V9Lq16dOPF1L+UXf5ovwj+G8lTS1Y1EX/eDRs/aDbt9PkdLhoJxTWhxmy1JPP8Ag7bY8bw8SVVJ8EvUIqG6JODo/FZHR0o2SRW4Glb4vIsFI3NLX2QPndRZ3SNoMFIyTLRXPQAAAAAAAAAAAAAAAAAeBnoAMGjCUTbY8aAIs4EStRLKUTVOmAUOJwxV1YtanUVaBXYzB3M3W6BXeqHzfyXNNqvh+mXBQ3TMHJGeKw0osjupzPm7K5QliSwzchJSWYvKPZSMJwVlk7eRr37GxVEcxZPjBi32HjvwQlLNe+6x7TbfDsJEsnXBqcTZDmbow5kmjT5EsYo4lZseUIN2KXpDV360YLNQW7/iveX0XgXm0cZ1MFFfjay/s/2n9O0o8Jhd7RZ8+0n/ANT3TPDdr48f9N+zKF2jtdn4fdguRWbN2fGNnLL5suozv3cDU0mmz6pGP1HVqb7YkiMjbGRpgjdCJqGQbUzNMwjE2KIBkj08R6AAAAAAAAAAAAAAAAAAAAAAeWPHEyABqdM1Tw9yUACpxGzkymxmwW9MjrrDdIraK7ViaySV3TreYPB82xWyK0fy3XYQWpRdmmvA+qukuRqqYOD1in3pMyp9GjzCTX33NOvq0ltOKf22PmUJsm0Yt5JHdf6qo/8ALj5IyWzqfCKOY9JmuZI6n1WL4icdHC7q3p5fP01ItbaMrWo0pN/qcWku5fc7z/V8P0ryM44OK4ItR6bFcSK/+Qk3lxyfN8PsqtOW9JNt6t8S+wGyZRWSSOtVBcjJQRPVoqq90s/ciu191qw3hfQpaOz3q8ybTwpP3RYtlM0Qom1QMwAeJHo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733800"/>
            <a:ext cx="2690884" cy="211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304800" y="3099137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fuchZte</a:t>
            </a:r>
            <a:r>
              <a:rPr lang="en-US" sz="2200" dirty="0" smtClean="0">
                <a:latin typeface="Kundli" pitchFamily="2" charset="0"/>
              </a:rPr>
              <a:t>~</a:t>
            </a: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vaxwj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24300" y="29083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nkfMee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vukj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7400" y="5766137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vkezye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ve:n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86500" y="56769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vkgzkyq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vkMw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0" y="152400"/>
            <a:ext cx="341376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8787" y="228600"/>
            <a:ext cx="3929013" cy="224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9770" y="3414486"/>
            <a:ext cx="3657251" cy="260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6229" y="3352800"/>
            <a:ext cx="342537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667000" y="22098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vkeze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r>
              <a:rPr lang="en-US" sz="2200" dirty="0" smtClean="0">
                <a:latin typeface="Kundli" pitchFamily="2" charset="0"/>
              </a:rPr>
              <a:t>~</a:t>
            </a: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vke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24384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vkyqde</a:t>
            </a:r>
            <a:r>
              <a:rPr lang="en-US" sz="2200" dirty="0" smtClean="0">
                <a:latin typeface="Kundli" pitchFamily="2" charset="0"/>
              </a:rPr>
              <a:t>~</a:t>
            </a: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Vkywcq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[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kkjk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400" y="5842337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[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kcqZte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r>
              <a:rPr lang="en-US" sz="2200" dirty="0" smtClean="0">
                <a:latin typeface="Kundli" pitchFamily="2" charset="0"/>
              </a:rPr>
              <a:t>~</a:t>
            </a:r>
          </a:p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[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kjcqtk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0800" y="5842337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tEcwQye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r>
              <a:rPr lang="en-US" sz="2200" dirty="0" smtClean="0">
                <a:latin typeface="Kundli" pitchFamily="2" charset="0"/>
              </a:rPr>
              <a:t>~</a:t>
            </a: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tkequ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https://encrypted-tbn0.gstatic.com/images?q=tbn:ANd9GcQNgDQtFQUZjebFmH-EZ_tzJfeN83IzLVm2mpKkS9Y8RP1-VCB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787" y="1066800"/>
            <a:ext cx="2674413" cy="178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71686"/>
            <a:ext cx="3291114" cy="218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0914" y="947058"/>
            <a:ext cx="2627086" cy="206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806370"/>
            <a:ext cx="3029306" cy="219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914400" y="2808516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rjcwte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rjcwt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600" y="5769767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ukajxe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larjk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]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ukjaxh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0600" y="2870202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ukfjdsye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Ukkfj;y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22688" y="5813309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ekrqyqax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dsyk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07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1" y="1066800"/>
            <a:ext cx="2717800" cy="2141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33400"/>
            <a:ext cx="2508873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599" y="3810000"/>
            <a:ext cx="2714171" cy="205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3933372"/>
            <a:ext cx="2688771" cy="181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914400" y="2808516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ekrqyqax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ekSleh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56388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lsoe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lsc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0" y="29718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yhfpdk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yhph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8400" y="5798795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rwre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'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kgrwr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09799"/>
            <a:ext cx="8686800" cy="451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52400" y="1066800"/>
            <a:ext cx="7772400" cy="859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ndli" pitchFamily="2" charset="0"/>
                <a:ea typeface="+mj-ea"/>
                <a:cs typeface="+mj-cs"/>
              </a:rPr>
              <a:t>lfCt;ksa</a:t>
            </a:r>
            <a:r>
              <a:rPr kumimoji="0" lang="en-U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ndli" pitchFamily="2" charset="0"/>
                <a:ea typeface="+mj-ea"/>
                <a:cs typeface="+mj-cs"/>
              </a:rPr>
              <a:t> </a:t>
            </a:r>
            <a:r>
              <a:rPr kumimoji="0" lang="en-US" sz="11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ndli" pitchFamily="2" charset="0"/>
                <a:ea typeface="+mj-ea"/>
                <a:cs typeface="+mj-cs"/>
              </a:rPr>
              <a:t>ds</a:t>
            </a:r>
            <a:r>
              <a:rPr kumimoji="0" lang="en-U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ndli" pitchFamily="2" charset="0"/>
                <a:ea typeface="+mj-ea"/>
                <a:cs typeface="+mj-cs"/>
              </a:rPr>
              <a:t> </a:t>
            </a:r>
            <a:r>
              <a:rPr kumimoji="0" lang="en-US" sz="11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ndli" pitchFamily="2" charset="0"/>
                <a:ea typeface="+mj-ea"/>
                <a:cs typeface="+mj-cs"/>
              </a:rPr>
              <a:t>uke</a:t>
            </a:r>
            <a:endParaRPr kumimoji="0" lang="en-US" sz="1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undli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ittergourd-Medium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5410200" y="1384300"/>
            <a:ext cx="2112462" cy="113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400800" y="24384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dkjosYye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djsyk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5146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pHkZfV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[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khjk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5403384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Hk.Vkdh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oaxu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cSaxu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50292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x`tue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xktj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pic>
        <p:nvPicPr>
          <p:cNvPr id="1026" name="Picture 2" descr="Cucumb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219200"/>
            <a:ext cx="1828800" cy="111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arrot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852024">
            <a:off x="1425681" y="3680744"/>
            <a:ext cx="1480435" cy="180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eggplant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359544">
            <a:off x="6732604" y="3969287"/>
            <a:ext cx="987437" cy="129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03085543-87de-47ab-a4eb-58e7e39d022e-620x37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1219200"/>
            <a:ext cx="1625067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Ginger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81400" y="4343400"/>
            <a:ext cx="1752600" cy="101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200400" y="24384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vkyq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vkyw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0" y="54864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vknzZde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vnjd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24384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lqflEc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Qjklchu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5146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iule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dVgy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49530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xksftg~ok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Qwy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xksHkh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953000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Ekwfydk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] 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ewyde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ewyh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 l="18750" r="11608"/>
          <a:stretch>
            <a:fillRect/>
          </a:stretch>
        </p:blipFill>
        <p:spPr bwMode="auto">
          <a:xfrm>
            <a:off x="6781800" y="3591291"/>
            <a:ext cx="1295400" cy="123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447800"/>
            <a:ext cx="1676400" cy="111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1295400"/>
            <a:ext cx="14097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505200"/>
            <a:ext cx="212051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3505200"/>
            <a:ext cx="2013661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0" y="11430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3733800" y="25908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jDrkM~x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VekVj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81400" y="5029200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fVaf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M’k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fV.Mk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5146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fHkMd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fHkUMh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49530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dyk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;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eVj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50292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iyk.Mq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I;kt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+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 l="12500" r="25000"/>
          <a:stretch>
            <a:fillRect/>
          </a:stretch>
        </p:blipFill>
        <p:spPr bwMode="auto">
          <a:xfrm>
            <a:off x="990600" y="1295400"/>
            <a:ext cx="1143000" cy="110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 t="20833" b="16667"/>
          <a:stretch>
            <a:fillRect/>
          </a:stretch>
        </p:blipFill>
        <p:spPr bwMode="auto">
          <a:xfrm>
            <a:off x="3657600" y="3810000"/>
            <a:ext cx="211327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r="4762"/>
          <a:stretch>
            <a:fillRect/>
          </a:stretch>
        </p:blipFill>
        <p:spPr bwMode="auto">
          <a:xfrm>
            <a:off x="6629400" y="3773528"/>
            <a:ext cx="1524000" cy="110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 l="20000" r="15000"/>
          <a:stretch>
            <a:fillRect/>
          </a:stretch>
        </p:blipFill>
        <p:spPr bwMode="auto">
          <a:xfrm>
            <a:off x="6096000" y="1447800"/>
            <a:ext cx="990600" cy="1047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5400" y="35814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 l="25000" r="16667"/>
          <a:stretch>
            <a:fillRect/>
          </a:stretch>
        </p:blipFill>
        <p:spPr bwMode="auto">
          <a:xfrm>
            <a:off x="3733800" y="1066800"/>
            <a:ext cx="1066800" cy="1392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3429000" y="25908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'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osrdUn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'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kyt+e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0" y="25908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y'kque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yglqu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57600" y="51054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vykcq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ykSdh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22490" r="272" b="369"/>
          <a:stretch>
            <a:fillRect/>
          </a:stretch>
        </p:blipFill>
        <p:spPr bwMode="auto">
          <a:xfrm>
            <a:off x="5935640" y="1774211"/>
            <a:ext cx="2057400" cy="117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326872" y="2740928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Ek`.kky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] 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fcl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Dey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ddM+h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817128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ikydh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]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ikyD;k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ikyd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3072" y="5156537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Dpkyq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dpkyw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5331728"/>
            <a:ext cx="1902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f’keyk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ejhpe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f’keyk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fepZ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272" y="3883928"/>
            <a:ext cx="144938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369328"/>
            <a:ext cx="1447800" cy="136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6872" y="4112528"/>
            <a:ext cx="1696424" cy="1167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5072" y="1597928"/>
            <a:ext cx="1524000" cy="125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 l="19528"/>
          <a:stretch>
            <a:fillRect/>
          </a:stretch>
        </p:blipFill>
        <p:spPr bwMode="auto">
          <a:xfrm>
            <a:off x="3791649" y="4175125"/>
            <a:ext cx="1161351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276600" y="2971800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tkfyuh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rqjbZ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5410200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Dw"ek.M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%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lhrkQy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2514600"/>
            <a:ext cx="166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Kundli" pitchFamily="2" charset="0"/>
              </a:rPr>
              <a:t>uhEcwde</a:t>
            </a:r>
            <a:r>
              <a:rPr lang="en-US" sz="3200" b="1" dirty="0" smtClean="0">
                <a:solidFill>
                  <a:srgbClr val="FF0000"/>
                </a:solidFill>
                <a:latin typeface="Kundli" pitchFamily="2" charset="0"/>
              </a:rPr>
              <a:t>~</a:t>
            </a:r>
            <a:endParaRPr lang="en-US" sz="2200" dirty="0" smtClean="0">
              <a:latin typeface="Kundli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Kundli" pitchFamily="2" charset="0"/>
              </a:rPr>
              <a:t>uhacw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Kund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5616714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Kundli" pitchFamily="2" charset="0"/>
              </a:rPr>
              <a:t>Mk- </a:t>
            </a:r>
            <a:r>
              <a:rPr lang="en-US" sz="4000" b="1" dirty="0" err="1" smtClean="0">
                <a:solidFill>
                  <a:srgbClr val="FF0000"/>
                </a:solidFill>
                <a:latin typeface="Kundli" pitchFamily="2" charset="0"/>
              </a:rPr>
              <a:t>dqeqnyrk</a:t>
            </a:r>
            <a:r>
              <a:rPr lang="en-US" sz="4000" b="1" dirty="0" smtClean="0">
                <a:solidFill>
                  <a:srgbClr val="FF0000"/>
                </a:solidFill>
                <a:latin typeface="Kundli" pitchFamily="2" charset="0"/>
              </a:rPr>
              <a:t> ’</a:t>
            </a:r>
            <a:r>
              <a:rPr lang="en-US" sz="4000" b="1" dirty="0" err="1" smtClean="0">
                <a:solidFill>
                  <a:srgbClr val="FF0000"/>
                </a:solidFill>
                <a:latin typeface="Kundli" pitchFamily="2" charset="0"/>
              </a:rPr>
              <a:t>kekZ</a:t>
            </a:r>
            <a:endParaRPr lang="en-US" sz="2800" dirty="0" smtClean="0">
              <a:latin typeface="Kundli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762000"/>
            <a:ext cx="1905000" cy="167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142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Qyksa ds uke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doc-main</cp:lastModifiedBy>
  <cp:revision>61</cp:revision>
  <dcterms:created xsi:type="dcterms:W3CDTF">2013-08-21T19:17:07Z</dcterms:created>
  <dcterms:modified xsi:type="dcterms:W3CDTF">2015-12-11T10:24:18Z</dcterms:modified>
</cp:coreProperties>
</file>